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367-C604-804F-A239-3E1601D8E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AB524-7FC2-EB4D-883C-1467737A5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B20B-A3B2-A54B-9A7D-9CDF8504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F297E-B99C-184E-9FC8-4502CD21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1262D-49FC-0145-AB12-4670C916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3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C252-0092-BF41-849E-24B65C58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15FDF-1402-A241-9C07-9F5C56E57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1887B-F517-4542-B886-B8EC4679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6786C-D4C3-7041-A87B-BDE55A2A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F110-CF06-0E47-95B1-819D75F9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9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09E0C-A3EC-5148-8867-9858420BE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F3F04-88AE-F845-9384-DCF9E7780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D0E12-E99C-4C4F-BFC9-5C7971AF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6A6CE-2474-6B43-AB02-183D9C3F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25BC-377C-5E45-A9E0-09281238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5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B523-7BA0-0B4B-B146-FB3C751B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B1E3-F98F-D740-BACE-F65868F76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5EBAA-0BB6-8A42-872B-2022BC98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199AE-CFC2-D146-9BC9-936D28BF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977F1-6A23-774A-A1CC-BE986A9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0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F6E7-18CC-0E48-8859-6F9BE1F0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CF6B2-A212-C942-95AC-51A8A27E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5FAEA-D3B5-204D-9295-F6CA7DA7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69701-4129-2A46-8115-9FAED60C4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AFB7-7490-C84D-BB84-6BD18596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8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A127-1C23-B547-B7E4-593C23B3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F577-F1BB-D24E-A65F-2C8B2DDA8F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AB2C8-B09D-A846-B81F-86834D3FE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02F58-06ED-0A41-9DDB-70EC390AF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5AD86-DCEC-3C46-9E14-2CD9A7BE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42B8-6384-454E-92B8-F9903639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1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6CFC-725B-0648-83B6-484AC5C4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B1CF0-2D4D-A54C-A958-E1C91092E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84DDF-CB3B-2E42-9FDF-7A5A36A9E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A9041-08CF-FC4C-AE79-AB1F2865A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ED204-C689-944E-B32C-56FEA844B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217F4-B35B-7347-AB24-EA3C748B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372D2-7EC7-6647-97E0-35810EEDE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28F60C-16C8-CD45-9A96-18098E79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D17C-6BD2-4841-B864-B424F529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49B98-C55A-004E-A8C5-DE467DE6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5C6C1-C10F-FD4C-A8A7-D2FDB654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EC635-41BD-B344-8978-50D9C875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4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142D1-36C3-F746-854B-84E0382B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2789E-644E-2947-A83A-6856AF13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4F271-6E27-D543-867C-9603BD4F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9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8793-0976-994A-BC82-C218A030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FF79-C4D4-D446-BA85-B6272DBF6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109AD-6991-BF4A-9EE6-77DF36E72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CB180-BB01-8F44-8026-9EC07AC54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7A8EE-3E2A-484A-8D97-2AB9796A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A5646-E757-BD46-B2E0-BFDB497E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6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5322-CDD9-B348-9AEE-EFD6245A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B267B-DA2A-FC40-8C34-7399F4A35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62226-7B88-F445-A082-51D7EBC20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FA1C6-F00E-C347-B299-0597F8AF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B1468-B797-E44E-A216-037D757D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F9697-E85F-B843-81CA-BD674C03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5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0FC96-2C42-204F-A522-EB399F67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41AD-423D-6C44-B787-4DD8A2AD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90E98-4D43-544E-9650-D11425A78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7549D-327E-1344-B243-398D92E8956E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B45A2-BB46-B343-B8CD-90DAF61F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1DA38-44AA-A149-909C-1FD88A05B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9A21-AD55-DD44-ACD0-0AAA9CD7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3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5A7DFC8E-96A3-874A-9CD6-B2A1CCEF15EF}"/>
              </a:ext>
            </a:extLst>
          </p:cNvPr>
          <p:cNvSpPr/>
          <p:nvPr/>
        </p:nvSpPr>
        <p:spPr>
          <a:xfrm>
            <a:off x="3996005" y="1466274"/>
            <a:ext cx="3740183" cy="3643332"/>
          </a:xfrm>
          <a:custGeom>
            <a:avLst/>
            <a:gdLst>
              <a:gd name="connsiteX0" fmla="*/ 1014858 w 3708925"/>
              <a:gd name="connsiteY0" fmla="*/ 1927023 h 3643244"/>
              <a:gd name="connsiteX1" fmla="*/ 1970354 w 3708925"/>
              <a:gd name="connsiteY1" fmla="*/ 1022898 h 3643244"/>
              <a:gd name="connsiteX2" fmla="*/ 1908709 w 3708925"/>
              <a:gd name="connsiteY2" fmla="*/ 385900 h 3643244"/>
              <a:gd name="connsiteX3" fmla="*/ 2463514 w 3708925"/>
              <a:gd name="connsiteY3" fmla="*/ 5756 h 3643244"/>
              <a:gd name="connsiteX4" fmla="*/ 3028592 w 3708925"/>
              <a:gd name="connsiteY4" fmla="*/ 190691 h 3643244"/>
              <a:gd name="connsiteX5" fmla="*/ 3038867 w 3708925"/>
              <a:gd name="connsiteY5" fmla="*/ 642754 h 3643244"/>
              <a:gd name="connsiteX6" fmla="*/ 3655316 w 3708925"/>
              <a:gd name="connsiteY6" fmla="*/ 868785 h 3643244"/>
              <a:gd name="connsiteX7" fmla="*/ 3614219 w 3708925"/>
              <a:gd name="connsiteY7" fmla="*/ 1731814 h 3643244"/>
              <a:gd name="connsiteX8" fmla="*/ 3100512 w 3708925"/>
              <a:gd name="connsiteY8" fmla="*/ 1834556 h 3643244"/>
              <a:gd name="connsiteX9" fmla="*/ 2792287 w 3708925"/>
              <a:gd name="connsiteY9" fmla="*/ 1721540 h 3643244"/>
              <a:gd name="connsiteX10" fmla="*/ 1775145 w 3708925"/>
              <a:gd name="connsiteY10" fmla="*/ 2635940 h 3643244"/>
              <a:gd name="connsiteX11" fmla="*/ 1888161 w 3708925"/>
              <a:gd name="connsiteY11" fmla="*/ 3118826 h 3643244"/>
              <a:gd name="connsiteX12" fmla="*/ 1579936 w 3708925"/>
              <a:gd name="connsiteY12" fmla="*/ 3601711 h 3643244"/>
              <a:gd name="connsiteX13" fmla="*/ 953213 w 3708925"/>
              <a:gd name="connsiteY13" fmla="*/ 3560614 h 3643244"/>
              <a:gd name="connsiteX14" fmla="*/ 696359 w 3708925"/>
              <a:gd name="connsiteY14" fmla="*/ 3098277 h 3643244"/>
              <a:gd name="connsiteX15" fmla="*/ 121006 w 3708925"/>
              <a:gd name="connsiteY15" fmla="*/ 2759230 h 3643244"/>
              <a:gd name="connsiteX16" fmla="*/ 38813 w 3708925"/>
              <a:gd name="connsiteY16" fmla="*/ 2081136 h 3643244"/>
              <a:gd name="connsiteX17" fmla="*/ 603891 w 3708925"/>
              <a:gd name="connsiteY17" fmla="*/ 1844830 h 3643244"/>
              <a:gd name="connsiteX18" fmla="*/ 1014858 w 3708925"/>
              <a:gd name="connsiteY18" fmla="*/ 1927023 h 3643244"/>
              <a:gd name="connsiteX0" fmla="*/ 1014858 w 3708925"/>
              <a:gd name="connsiteY0" fmla="*/ 1930306 h 3646527"/>
              <a:gd name="connsiteX1" fmla="*/ 1970354 w 3708925"/>
              <a:gd name="connsiteY1" fmla="*/ 1026181 h 3646527"/>
              <a:gd name="connsiteX2" fmla="*/ 1908709 w 3708925"/>
              <a:gd name="connsiteY2" fmla="*/ 389183 h 3646527"/>
              <a:gd name="connsiteX3" fmla="*/ 2463514 w 3708925"/>
              <a:gd name="connsiteY3" fmla="*/ 9039 h 3646527"/>
              <a:gd name="connsiteX4" fmla="*/ 2925850 w 3708925"/>
              <a:gd name="connsiteY4" fmla="*/ 163152 h 3646527"/>
              <a:gd name="connsiteX5" fmla="*/ 3038867 w 3708925"/>
              <a:gd name="connsiteY5" fmla="*/ 646037 h 3646527"/>
              <a:gd name="connsiteX6" fmla="*/ 3655316 w 3708925"/>
              <a:gd name="connsiteY6" fmla="*/ 872068 h 3646527"/>
              <a:gd name="connsiteX7" fmla="*/ 3614219 w 3708925"/>
              <a:gd name="connsiteY7" fmla="*/ 1735097 h 3646527"/>
              <a:gd name="connsiteX8" fmla="*/ 3100512 w 3708925"/>
              <a:gd name="connsiteY8" fmla="*/ 1837839 h 3646527"/>
              <a:gd name="connsiteX9" fmla="*/ 2792287 w 3708925"/>
              <a:gd name="connsiteY9" fmla="*/ 1724823 h 3646527"/>
              <a:gd name="connsiteX10" fmla="*/ 1775145 w 3708925"/>
              <a:gd name="connsiteY10" fmla="*/ 2639223 h 3646527"/>
              <a:gd name="connsiteX11" fmla="*/ 1888161 w 3708925"/>
              <a:gd name="connsiteY11" fmla="*/ 3122109 h 3646527"/>
              <a:gd name="connsiteX12" fmla="*/ 1579936 w 3708925"/>
              <a:gd name="connsiteY12" fmla="*/ 3604994 h 3646527"/>
              <a:gd name="connsiteX13" fmla="*/ 953213 w 3708925"/>
              <a:gd name="connsiteY13" fmla="*/ 3563897 h 3646527"/>
              <a:gd name="connsiteX14" fmla="*/ 696359 w 3708925"/>
              <a:gd name="connsiteY14" fmla="*/ 3101560 h 3646527"/>
              <a:gd name="connsiteX15" fmla="*/ 121006 w 3708925"/>
              <a:gd name="connsiteY15" fmla="*/ 2762513 h 3646527"/>
              <a:gd name="connsiteX16" fmla="*/ 38813 w 3708925"/>
              <a:gd name="connsiteY16" fmla="*/ 2084419 h 3646527"/>
              <a:gd name="connsiteX17" fmla="*/ 603891 w 3708925"/>
              <a:gd name="connsiteY17" fmla="*/ 1848113 h 3646527"/>
              <a:gd name="connsiteX18" fmla="*/ 1014858 w 3708925"/>
              <a:gd name="connsiteY18" fmla="*/ 1930306 h 3646527"/>
              <a:gd name="connsiteX0" fmla="*/ 1014858 w 3746853"/>
              <a:gd name="connsiteY0" fmla="*/ 1930306 h 3646527"/>
              <a:gd name="connsiteX1" fmla="*/ 1970354 w 3746853"/>
              <a:gd name="connsiteY1" fmla="*/ 1026181 h 3646527"/>
              <a:gd name="connsiteX2" fmla="*/ 1908709 w 3746853"/>
              <a:gd name="connsiteY2" fmla="*/ 389183 h 3646527"/>
              <a:gd name="connsiteX3" fmla="*/ 2463514 w 3746853"/>
              <a:gd name="connsiteY3" fmla="*/ 9039 h 3646527"/>
              <a:gd name="connsiteX4" fmla="*/ 2925850 w 3746853"/>
              <a:gd name="connsiteY4" fmla="*/ 163152 h 3646527"/>
              <a:gd name="connsiteX5" fmla="*/ 3038867 w 3746853"/>
              <a:gd name="connsiteY5" fmla="*/ 646037 h 3646527"/>
              <a:gd name="connsiteX6" fmla="*/ 3655316 w 3746853"/>
              <a:gd name="connsiteY6" fmla="*/ 872068 h 3646527"/>
              <a:gd name="connsiteX7" fmla="*/ 3686138 w 3746853"/>
              <a:gd name="connsiteY7" fmla="*/ 1570710 h 3646527"/>
              <a:gd name="connsiteX8" fmla="*/ 3100512 w 3746853"/>
              <a:gd name="connsiteY8" fmla="*/ 1837839 h 3646527"/>
              <a:gd name="connsiteX9" fmla="*/ 2792287 w 3746853"/>
              <a:gd name="connsiteY9" fmla="*/ 1724823 h 3646527"/>
              <a:gd name="connsiteX10" fmla="*/ 1775145 w 3746853"/>
              <a:gd name="connsiteY10" fmla="*/ 2639223 h 3646527"/>
              <a:gd name="connsiteX11" fmla="*/ 1888161 w 3746853"/>
              <a:gd name="connsiteY11" fmla="*/ 3122109 h 3646527"/>
              <a:gd name="connsiteX12" fmla="*/ 1579936 w 3746853"/>
              <a:gd name="connsiteY12" fmla="*/ 3604994 h 3646527"/>
              <a:gd name="connsiteX13" fmla="*/ 953213 w 3746853"/>
              <a:gd name="connsiteY13" fmla="*/ 3563897 h 3646527"/>
              <a:gd name="connsiteX14" fmla="*/ 696359 w 3746853"/>
              <a:gd name="connsiteY14" fmla="*/ 3101560 h 3646527"/>
              <a:gd name="connsiteX15" fmla="*/ 121006 w 3746853"/>
              <a:gd name="connsiteY15" fmla="*/ 2762513 h 3646527"/>
              <a:gd name="connsiteX16" fmla="*/ 38813 w 3746853"/>
              <a:gd name="connsiteY16" fmla="*/ 2084419 h 3646527"/>
              <a:gd name="connsiteX17" fmla="*/ 603891 w 3746853"/>
              <a:gd name="connsiteY17" fmla="*/ 1848113 h 3646527"/>
              <a:gd name="connsiteX18" fmla="*/ 1014858 w 3746853"/>
              <a:gd name="connsiteY18" fmla="*/ 1930306 h 3646527"/>
              <a:gd name="connsiteX0" fmla="*/ 1014858 w 3734430"/>
              <a:gd name="connsiteY0" fmla="*/ 1930306 h 3646527"/>
              <a:gd name="connsiteX1" fmla="*/ 1970354 w 3734430"/>
              <a:gd name="connsiteY1" fmla="*/ 1026181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603891 w 3734430"/>
              <a:gd name="connsiteY17" fmla="*/ 1848113 h 3646527"/>
              <a:gd name="connsiteX18" fmla="*/ 1014858 w 3734430"/>
              <a:gd name="connsiteY18" fmla="*/ 1930306 h 3646527"/>
              <a:gd name="connsiteX0" fmla="*/ 1014858 w 3734430"/>
              <a:gd name="connsiteY0" fmla="*/ 1930306 h 3646527"/>
              <a:gd name="connsiteX1" fmla="*/ 1970354 w 3734430"/>
              <a:gd name="connsiteY1" fmla="*/ 1026181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603891 w 3734430"/>
              <a:gd name="connsiteY17" fmla="*/ 1848113 h 3646527"/>
              <a:gd name="connsiteX18" fmla="*/ 1014858 w 3734430"/>
              <a:gd name="connsiteY18" fmla="*/ 1930306 h 3646527"/>
              <a:gd name="connsiteX0" fmla="*/ 1148422 w 3734430"/>
              <a:gd name="connsiteY0" fmla="*/ 1837839 h 3646527"/>
              <a:gd name="connsiteX1" fmla="*/ 1970354 w 3734430"/>
              <a:gd name="connsiteY1" fmla="*/ 1026181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603891 w 3734430"/>
              <a:gd name="connsiteY17" fmla="*/ 1848113 h 3646527"/>
              <a:gd name="connsiteX18" fmla="*/ 1148422 w 3734430"/>
              <a:gd name="connsiteY18" fmla="*/ 1837839 h 3646527"/>
              <a:gd name="connsiteX0" fmla="*/ 1148422 w 3734430"/>
              <a:gd name="connsiteY0" fmla="*/ 1837839 h 3646527"/>
              <a:gd name="connsiteX1" fmla="*/ 1908709 w 3734430"/>
              <a:gd name="connsiteY1" fmla="*/ 1108374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603891 w 3734430"/>
              <a:gd name="connsiteY17" fmla="*/ 1848113 h 3646527"/>
              <a:gd name="connsiteX18" fmla="*/ 1148422 w 3734430"/>
              <a:gd name="connsiteY18" fmla="*/ 1837839 h 3646527"/>
              <a:gd name="connsiteX0" fmla="*/ 1148422 w 3734430"/>
              <a:gd name="connsiteY0" fmla="*/ 1837839 h 3646527"/>
              <a:gd name="connsiteX1" fmla="*/ 1908709 w 3734430"/>
              <a:gd name="connsiteY1" fmla="*/ 1108374 h 3646527"/>
              <a:gd name="connsiteX2" fmla="*/ 1908709 w 3734430"/>
              <a:gd name="connsiteY2" fmla="*/ 389183 h 3646527"/>
              <a:gd name="connsiteX3" fmla="*/ 2463514 w 3734430"/>
              <a:gd name="connsiteY3" fmla="*/ 9039 h 3646527"/>
              <a:gd name="connsiteX4" fmla="*/ 2925850 w 3734430"/>
              <a:gd name="connsiteY4" fmla="*/ 163152 h 3646527"/>
              <a:gd name="connsiteX5" fmla="*/ 3038867 w 3734430"/>
              <a:gd name="connsiteY5" fmla="*/ 646037 h 3646527"/>
              <a:gd name="connsiteX6" fmla="*/ 3655316 w 3734430"/>
              <a:gd name="connsiteY6" fmla="*/ 872068 h 3646527"/>
              <a:gd name="connsiteX7" fmla="*/ 3686138 w 3734430"/>
              <a:gd name="connsiteY7" fmla="*/ 1570710 h 3646527"/>
              <a:gd name="connsiteX8" fmla="*/ 3285447 w 3734430"/>
              <a:gd name="connsiteY8" fmla="*/ 1796742 h 3646527"/>
              <a:gd name="connsiteX9" fmla="*/ 2792287 w 3734430"/>
              <a:gd name="connsiteY9" fmla="*/ 1724823 h 3646527"/>
              <a:gd name="connsiteX10" fmla="*/ 1775145 w 3734430"/>
              <a:gd name="connsiteY10" fmla="*/ 2639223 h 3646527"/>
              <a:gd name="connsiteX11" fmla="*/ 1888161 w 3734430"/>
              <a:gd name="connsiteY11" fmla="*/ 3122109 h 3646527"/>
              <a:gd name="connsiteX12" fmla="*/ 1579936 w 3734430"/>
              <a:gd name="connsiteY12" fmla="*/ 3604994 h 3646527"/>
              <a:gd name="connsiteX13" fmla="*/ 953213 w 3734430"/>
              <a:gd name="connsiteY13" fmla="*/ 3563897 h 3646527"/>
              <a:gd name="connsiteX14" fmla="*/ 696359 w 3734430"/>
              <a:gd name="connsiteY14" fmla="*/ 3101560 h 3646527"/>
              <a:gd name="connsiteX15" fmla="*/ 121006 w 3734430"/>
              <a:gd name="connsiteY15" fmla="*/ 2762513 h 3646527"/>
              <a:gd name="connsiteX16" fmla="*/ 38813 w 3734430"/>
              <a:gd name="connsiteY16" fmla="*/ 2084419 h 3646527"/>
              <a:gd name="connsiteX17" fmla="*/ 398408 w 3734430"/>
              <a:gd name="connsiteY17" fmla="*/ 1848113 h 3646527"/>
              <a:gd name="connsiteX18" fmla="*/ 1148422 w 3734430"/>
              <a:gd name="connsiteY18" fmla="*/ 1837839 h 3646527"/>
              <a:gd name="connsiteX0" fmla="*/ 1156520 w 3742528"/>
              <a:gd name="connsiteY0" fmla="*/ 1837839 h 3646527"/>
              <a:gd name="connsiteX1" fmla="*/ 1916807 w 3742528"/>
              <a:gd name="connsiteY1" fmla="*/ 1108374 h 3646527"/>
              <a:gd name="connsiteX2" fmla="*/ 1916807 w 3742528"/>
              <a:gd name="connsiteY2" fmla="*/ 389183 h 3646527"/>
              <a:gd name="connsiteX3" fmla="*/ 2471612 w 3742528"/>
              <a:gd name="connsiteY3" fmla="*/ 9039 h 3646527"/>
              <a:gd name="connsiteX4" fmla="*/ 2933948 w 3742528"/>
              <a:gd name="connsiteY4" fmla="*/ 163152 h 3646527"/>
              <a:gd name="connsiteX5" fmla="*/ 3046965 w 3742528"/>
              <a:gd name="connsiteY5" fmla="*/ 646037 h 3646527"/>
              <a:gd name="connsiteX6" fmla="*/ 3663414 w 3742528"/>
              <a:gd name="connsiteY6" fmla="*/ 872068 h 3646527"/>
              <a:gd name="connsiteX7" fmla="*/ 3694236 w 3742528"/>
              <a:gd name="connsiteY7" fmla="*/ 1570710 h 3646527"/>
              <a:gd name="connsiteX8" fmla="*/ 3293545 w 3742528"/>
              <a:gd name="connsiteY8" fmla="*/ 1796742 h 3646527"/>
              <a:gd name="connsiteX9" fmla="*/ 2800385 w 3742528"/>
              <a:gd name="connsiteY9" fmla="*/ 1724823 h 3646527"/>
              <a:gd name="connsiteX10" fmla="*/ 1783243 w 3742528"/>
              <a:gd name="connsiteY10" fmla="*/ 2639223 h 3646527"/>
              <a:gd name="connsiteX11" fmla="*/ 1896259 w 3742528"/>
              <a:gd name="connsiteY11" fmla="*/ 3122109 h 3646527"/>
              <a:gd name="connsiteX12" fmla="*/ 1588034 w 3742528"/>
              <a:gd name="connsiteY12" fmla="*/ 3604994 h 3646527"/>
              <a:gd name="connsiteX13" fmla="*/ 961311 w 3742528"/>
              <a:gd name="connsiteY13" fmla="*/ 3563897 h 3646527"/>
              <a:gd name="connsiteX14" fmla="*/ 704457 w 3742528"/>
              <a:gd name="connsiteY14" fmla="*/ 3101560 h 3646527"/>
              <a:gd name="connsiteX15" fmla="*/ 129104 w 3742528"/>
              <a:gd name="connsiteY15" fmla="*/ 2762513 h 3646527"/>
              <a:gd name="connsiteX16" fmla="*/ 36637 w 3742528"/>
              <a:gd name="connsiteY16" fmla="*/ 2228257 h 3646527"/>
              <a:gd name="connsiteX17" fmla="*/ 406506 w 3742528"/>
              <a:gd name="connsiteY17" fmla="*/ 1848113 h 3646527"/>
              <a:gd name="connsiteX18" fmla="*/ 1156520 w 3742528"/>
              <a:gd name="connsiteY18" fmla="*/ 1837839 h 3646527"/>
              <a:gd name="connsiteX0" fmla="*/ 1154175 w 3740183"/>
              <a:gd name="connsiteY0" fmla="*/ 1837839 h 3648475"/>
              <a:gd name="connsiteX1" fmla="*/ 1914462 w 3740183"/>
              <a:gd name="connsiteY1" fmla="*/ 1108374 h 3648475"/>
              <a:gd name="connsiteX2" fmla="*/ 1914462 w 3740183"/>
              <a:gd name="connsiteY2" fmla="*/ 389183 h 3648475"/>
              <a:gd name="connsiteX3" fmla="*/ 2469267 w 3740183"/>
              <a:gd name="connsiteY3" fmla="*/ 9039 h 3648475"/>
              <a:gd name="connsiteX4" fmla="*/ 2931603 w 3740183"/>
              <a:gd name="connsiteY4" fmla="*/ 163152 h 3648475"/>
              <a:gd name="connsiteX5" fmla="*/ 3044620 w 3740183"/>
              <a:gd name="connsiteY5" fmla="*/ 646037 h 3648475"/>
              <a:gd name="connsiteX6" fmla="*/ 3661069 w 3740183"/>
              <a:gd name="connsiteY6" fmla="*/ 872068 h 3648475"/>
              <a:gd name="connsiteX7" fmla="*/ 3691891 w 3740183"/>
              <a:gd name="connsiteY7" fmla="*/ 1570710 h 3648475"/>
              <a:gd name="connsiteX8" fmla="*/ 3291200 w 3740183"/>
              <a:gd name="connsiteY8" fmla="*/ 1796742 h 3648475"/>
              <a:gd name="connsiteX9" fmla="*/ 2798040 w 3740183"/>
              <a:gd name="connsiteY9" fmla="*/ 1724823 h 3648475"/>
              <a:gd name="connsiteX10" fmla="*/ 1780898 w 3740183"/>
              <a:gd name="connsiteY10" fmla="*/ 2639223 h 3648475"/>
              <a:gd name="connsiteX11" fmla="*/ 1893914 w 3740183"/>
              <a:gd name="connsiteY11" fmla="*/ 3122109 h 3648475"/>
              <a:gd name="connsiteX12" fmla="*/ 1585689 w 3740183"/>
              <a:gd name="connsiteY12" fmla="*/ 3604994 h 3648475"/>
              <a:gd name="connsiteX13" fmla="*/ 958966 w 3740183"/>
              <a:gd name="connsiteY13" fmla="*/ 3563897 h 3648475"/>
              <a:gd name="connsiteX14" fmla="*/ 630193 w 3740183"/>
              <a:gd name="connsiteY14" fmla="*/ 3060464 h 3648475"/>
              <a:gd name="connsiteX15" fmla="*/ 126759 w 3740183"/>
              <a:gd name="connsiteY15" fmla="*/ 2762513 h 3648475"/>
              <a:gd name="connsiteX16" fmla="*/ 34292 w 3740183"/>
              <a:gd name="connsiteY16" fmla="*/ 2228257 h 3648475"/>
              <a:gd name="connsiteX17" fmla="*/ 404161 w 3740183"/>
              <a:gd name="connsiteY17" fmla="*/ 1848113 h 3648475"/>
              <a:gd name="connsiteX18" fmla="*/ 1154175 w 3740183"/>
              <a:gd name="connsiteY18" fmla="*/ 1837839 h 3648475"/>
              <a:gd name="connsiteX0" fmla="*/ 1154175 w 3740183"/>
              <a:gd name="connsiteY0" fmla="*/ 1837839 h 3643332"/>
              <a:gd name="connsiteX1" fmla="*/ 1914462 w 3740183"/>
              <a:gd name="connsiteY1" fmla="*/ 1108374 h 3643332"/>
              <a:gd name="connsiteX2" fmla="*/ 1914462 w 3740183"/>
              <a:gd name="connsiteY2" fmla="*/ 389183 h 3643332"/>
              <a:gd name="connsiteX3" fmla="*/ 2469267 w 3740183"/>
              <a:gd name="connsiteY3" fmla="*/ 9039 h 3643332"/>
              <a:gd name="connsiteX4" fmla="*/ 2931603 w 3740183"/>
              <a:gd name="connsiteY4" fmla="*/ 163152 h 3643332"/>
              <a:gd name="connsiteX5" fmla="*/ 3044620 w 3740183"/>
              <a:gd name="connsiteY5" fmla="*/ 646037 h 3643332"/>
              <a:gd name="connsiteX6" fmla="*/ 3661069 w 3740183"/>
              <a:gd name="connsiteY6" fmla="*/ 872068 h 3643332"/>
              <a:gd name="connsiteX7" fmla="*/ 3691891 w 3740183"/>
              <a:gd name="connsiteY7" fmla="*/ 1570710 h 3643332"/>
              <a:gd name="connsiteX8" fmla="*/ 3291200 w 3740183"/>
              <a:gd name="connsiteY8" fmla="*/ 1796742 h 3643332"/>
              <a:gd name="connsiteX9" fmla="*/ 2798040 w 3740183"/>
              <a:gd name="connsiteY9" fmla="*/ 1724823 h 3643332"/>
              <a:gd name="connsiteX10" fmla="*/ 1780898 w 3740183"/>
              <a:gd name="connsiteY10" fmla="*/ 2639223 h 3643332"/>
              <a:gd name="connsiteX11" fmla="*/ 1873366 w 3740183"/>
              <a:gd name="connsiteY11" fmla="*/ 3194028 h 3643332"/>
              <a:gd name="connsiteX12" fmla="*/ 1585689 w 3740183"/>
              <a:gd name="connsiteY12" fmla="*/ 3604994 h 3643332"/>
              <a:gd name="connsiteX13" fmla="*/ 958966 w 3740183"/>
              <a:gd name="connsiteY13" fmla="*/ 3563897 h 3643332"/>
              <a:gd name="connsiteX14" fmla="*/ 630193 w 3740183"/>
              <a:gd name="connsiteY14" fmla="*/ 3060464 h 3643332"/>
              <a:gd name="connsiteX15" fmla="*/ 126759 w 3740183"/>
              <a:gd name="connsiteY15" fmla="*/ 2762513 h 3643332"/>
              <a:gd name="connsiteX16" fmla="*/ 34292 w 3740183"/>
              <a:gd name="connsiteY16" fmla="*/ 2228257 h 3643332"/>
              <a:gd name="connsiteX17" fmla="*/ 404161 w 3740183"/>
              <a:gd name="connsiteY17" fmla="*/ 1848113 h 3643332"/>
              <a:gd name="connsiteX18" fmla="*/ 1154175 w 3740183"/>
              <a:gd name="connsiteY18" fmla="*/ 1837839 h 364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40183" h="3643332">
                <a:moveTo>
                  <a:pt x="1154175" y="1837839"/>
                </a:moveTo>
                <a:cubicBezTo>
                  <a:pt x="1405892" y="1714549"/>
                  <a:pt x="1787748" y="1349817"/>
                  <a:pt x="1914462" y="1108374"/>
                </a:cubicBezTo>
                <a:cubicBezTo>
                  <a:pt x="2041177" y="866931"/>
                  <a:pt x="1821995" y="572405"/>
                  <a:pt x="1914462" y="389183"/>
                </a:cubicBezTo>
                <a:cubicBezTo>
                  <a:pt x="2006929" y="205961"/>
                  <a:pt x="2299744" y="46711"/>
                  <a:pt x="2469267" y="9039"/>
                </a:cubicBezTo>
                <a:cubicBezTo>
                  <a:pt x="2638791" y="-28633"/>
                  <a:pt x="2835711" y="56986"/>
                  <a:pt x="2931603" y="163152"/>
                </a:cubicBezTo>
                <a:cubicBezTo>
                  <a:pt x="3027495" y="269318"/>
                  <a:pt x="2892219" y="476513"/>
                  <a:pt x="3044620" y="646037"/>
                </a:cubicBezTo>
                <a:cubicBezTo>
                  <a:pt x="3197021" y="815561"/>
                  <a:pt x="3553190" y="717956"/>
                  <a:pt x="3661069" y="872068"/>
                </a:cubicBezTo>
                <a:cubicBezTo>
                  <a:pt x="3768948" y="1026180"/>
                  <a:pt x="3753536" y="1416598"/>
                  <a:pt x="3691891" y="1570710"/>
                </a:cubicBezTo>
                <a:cubicBezTo>
                  <a:pt x="3630246" y="1724822"/>
                  <a:pt x="3440175" y="1771057"/>
                  <a:pt x="3291200" y="1796742"/>
                </a:cubicBezTo>
                <a:cubicBezTo>
                  <a:pt x="3142225" y="1822428"/>
                  <a:pt x="3049757" y="1584410"/>
                  <a:pt x="2798040" y="1724823"/>
                </a:cubicBezTo>
                <a:cubicBezTo>
                  <a:pt x="2546323" y="1865236"/>
                  <a:pt x="1935010" y="2394356"/>
                  <a:pt x="1780898" y="2639223"/>
                </a:cubicBezTo>
                <a:cubicBezTo>
                  <a:pt x="1626786" y="2884090"/>
                  <a:pt x="1905901" y="3033066"/>
                  <a:pt x="1873366" y="3194028"/>
                </a:cubicBezTo>
                <a:cubicBezTo>
                  <a:pt x="1840831" y="3354990"/>
                  <a:pt x="1738089" y="3543349"/>
                  <a:pt x="1585689" y="3604994"/>
                </a:cubicBezTo>
                <a:cubicBezTo>
                  <a:pt x="1433289" y="3666639"/>
                  <a:pt x="1118215" y="3654652"/>
                  <a:pt x="958966" y="3563897"/>
                </a:cubicBezTo>
                <a:cubicBezTo>
                  <a:pt x="799717" y="3473142"/>
                  <a:pt x="768894" y="3194028"/>
                  <a:pt x="630193" y="3060464"/>
                </a:cubicBezTo>
                <a:cubicBezTo>
                  <a:pt x="491492" y="2926900"/>
                  <a:pt x="226076" y="2901214"/>
                  <a:pt x="126759" y="2762513"/>
                </a:cubicBezTo>
                <a:cubicBezTo>
                  <a:pt x="27442" y="2623812"/>
                  <a:pt x="-46189" y="2380657"/>
                  <a:pt x="34292" y="2228257"/>
                </a:cubicBezTo>
                <a:cubicBezTo>
                  <a:pt x="114773" y="2075857"/>
                  <a:pt x="217514" y="1913183"/>
                  <a:pt x="404161" y="1848113"/>
                </a:cubicBezTo>
                <a:cubicBezTo>
                  <a:pt x="590808" y="1783043"/>
                  <a:pt x="902458" y="1961129"/>
                  <a:pt x="1154175" y="1837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810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2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00AE3D-727A-E64C-A021-C56C089E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30" b="96418" l="746" r="97015">
                        <a14:foregroundMark x1="16269" y1="49851" x2="16269" y2="49851"/>
                        <a14:foregroundMark x1="17015" y1="49552" x2="28209" y2="52090"/>
                        <a14:foregroundMark x1="28209" y1="52090" x2="38806" y2="47015"/>
                        <a14:foregroundMark x1="38806" y1="47015" x2="47015" y2="36567"/>
                        <a14:foregroundMark x1="47015" y1="36269" x2="51791" y2="24776"/>
                        <a14:foregroundMark x1="51791" y1="24776" x2="52388" y2="13433"/>
                        <a14:foregroundMark x1="52388" y1="13433" x2="61940" y2="6567"/>
                        <a14:foregroundMark x1="61940" y1="6567" x2="72985" y2="8507"/>
                        <a14:foregroundMark x1="72985" y1="8507" x2="76866" y2="19254"/>
                        <a14:foregroundMark x1="76866" y1="19254" x2="86567" y2="25522"/>
                        <a14:foregroundMark x1="86567" y1="25522" x2="93284" y2="35224"/>
                        <a14:foregroundMark x1="93284" y1="35224" x2="87015" y2="44627"/>
                        <a14:foregroundMark x1="87015" y1="44627" x2="75224" y2="45522"/>
                        <a14:foregroundMark x1="75224" y1="45522" x2="71045" y2="49851"/>
                        <a14:foregroundMark x1="87612" y1="48060" x2="94627" y2="39104"/>
                        <a14:foregroundMark x1="94627" y1="39104" x2="94925" y2="30746"/>
                        <a14:foregroundMark x1="97015" y1="31791" x2="97015" y2="39701"/>
                        <a14:foregroundMark x1="61194" y1="4328" x2="71642" y2="5075"/>
                        <a14:foregroundMark x1="15373" y1="48657" x2="8806" y2="58358"/>
                        <a14:foregroundMark x1="8806" y1="58358" x2="9701" y2="69701"/>
                        <a14:foregroundMark x1="9701" y1="69701" x2="18507" y2="77463"/>
                        <a14:foregroundMark x1="18507" y1="77463" x2="24030" y2="87910"/>
                        <a14:foregroundMark x1="24030" y1="87910" x2="35373" y2="91343"/>
                        <a14:foregroundMark x1="35373" y1="91343" x2="47015" y2="90299"/>
                        <a14:foregroundMark x1="47015" y1="90299" x2="48955" y2="66567"/>
                        <a14:foregroundMark x1="48955" y1="66567" x2="71045" y2="48060"/>
                        <a14:foregroundMark x1="32985" y1="96269" x2="35970" y2="96567"/>
                        <a14:foregroundMark x1="7164" y1="55373" x2="5821" y2="67313"/>
                        <a14:foregroundMark x1="5821" y1="67313" x2="10746" y2="71940"/>
                        <a14:foregroundMark x1="746" y1="62090" x2="1940" y2="67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8750" y="1301750"/>
            <a:ext cx="4254500" cy="425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0FC2B-D48D-A741-AEDC-2D25D448E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2192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4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1B9E7A-0F75-0D46-8355-058C2093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162" y="1933833"/>
            <a:ext cx="1843692" cy="2458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DAB45F-9A60-BE48-91AE-67F2F42E4CB5}"/>
              </a:ext>
            </a:extLst>
          </p:cNvPr>
          <p:cNvSpPr txBox="1"/>
          <p:nvPr/>
        </p:nvSpPr>
        <p:spPr>
          <a:xfrm>
            <a:off x="4670854" y="2767281"/>
            <a:ext cx="6835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latin typeface="OCR A Std" panose="020F0609000104060307" pitchFamily="49" charset="77"/>
              </a:rPr>
              <a:t>PhyloEdit</a:t>
            </a:r>
            <a:endParaRPr lang="en-US" sz="8000" dirty="0">
              <a:latin typeface="OCR A Std" panose="020F0609000104060307" pitchFamily="49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45BFA-6F48-9049-BD86-F483A6CBDE44}"/>
              </a:ext>
            </a:extLst>
          </p:cNvPr>
          <p:cNvSpPr txBox="1"/>
          <p:nvPr/>
        </p:nvSpPr>
        <p:spPr>
          <a:xfrm>
            <a:off x="6652326" y="3872073"/>
            <a:ext cx="287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 </a:t>
            </a:r>
            <a:r>
              <a:rPr lang="en-US" dirty="0" err="1"/>
              <a:t>Huson</a:t>
            </a:r>
            <a:r>
              <a:rPr lang="en-US" dirty="0"/>
              <a:t> and Mike Steel</a:t>
            </a:r>
          </a:p>
        </p:txBody>
      </p:sp>
    </p:spTree>
    <p:extLst>
      <p:ext uri="{BB962C8B-B14F-4D97-AF65-F5344CB8AC3E}">
        <p14:creationId xmlns:p14="http://schemas.microsoft.com/office/powerpoint/2010/main" val="366677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7CA34-430C-F744-83DE-11854A72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571750"/>
            <a:ext cx="6324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8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6</Words>
  <Application>Microsoft Macintosh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OCR A Std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daniel@huson.de</dc:creator>
  <cp:lastModifiedBy>daniel@huson.de</cp:lastModifiedBy>
  <cp:revision>5</cp:revision>
  <cp:lastPrinted>2020-01-31T20:38:43Z</cp:lastPrinted>
  <dcterms:created xsi:type="dcterms:W3CDTF">2020-01-31T08:19:22Z</dcterms:created>
  <dcterms:modified xsi:type="dcterms:W3CDTF">2020-01-31T20:49:32Z</dcterms:modified>
</cp:coreProperties>
</file>